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8636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6c4c48d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6c4c48d5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6c4c48d50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96c4c48d50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6c4c48d5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96c4c48d5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6c4c48d5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96c4c48d5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6c4c48d5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96c4c48d5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6c4c48d5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96c4c48d50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6c4c48d50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96c4c48d50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6c4c48d5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96c4c48d5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6c4c48d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96c4c48d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6c4c48d50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96c4c48d50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6c4c48d5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96c4c48d5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6c4c48d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96c4c48d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6c4c48d50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96c4c48d50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6c4c48d5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96c4c48d5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6c4c48d5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96c4c48d5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6c4c48d50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96c4c48d50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6c4c48d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96c4c48d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6c4c48d5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96c4c48d5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6c4c48d5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96c4c48d5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6c4c48d5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96c4c48d5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6c4c48d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96c4c48d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6c4c48d5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96c4c48d5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6c4c48d5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96c4c48d5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6c4c48d50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96c4c48d50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6c4c48d50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96c4c48d50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6c4c48d5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96c4c48d5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6c4c48d5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96c4c48d5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6c4c48d5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96c4c48d5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6c4c48d5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96c4c48d5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6c4c48d5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96c4c48d5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6c4c48d5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96c4c48d5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6c4c48d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6c4c48d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6c4c48d5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96c4c48d5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2" name="Google Shape;40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4" name="Google Shape;4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6c4c48d5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96c4c48d5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6c4c48d50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96c4c48d50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6c4c48d50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96c4c48d50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6c4c48d5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96c4c48d5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6c4c48d5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6c4c48d5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598"/>
              <a:buNone/>
            </a:pPr>
            <a:r>
              <a:rPr lang="en-US"/>
              <a:t>уеб разработка с РНР/2019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OOP intro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200" marR="0" lvl="0" indent="6096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 is a way to describe an object.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0" indent="6096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features and functionalities an object has that make us call it a car? A customer? A web page?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Class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 is a blueprint -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template that holds the object features /properties/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abilities /methods/, without specifying the properties values!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the features and abilities that make us name that object an user, a car, a page ….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Class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Car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User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Page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Class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 idx="4294967295"/>
          </p:nvPr>
        </p:nvSpPr>
        <p:spPr>
          <a:xfrm>
            <a:off x="4282350" y="2292525"/>
            <a:ext cx="3627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 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After the blueprint - the class is defined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class Automobile {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 User {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can start producing - instantiating cars, users, pages.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Cars are of different colors, models etc.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Users have different usernames, passwords etc.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properties` values can be different but the blueprint - the class stays unchanged.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Using the class /the blueprint/ we can create objects of that class.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objects have values for the properties defined in the class -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first user object has an username ‘Pesho’ and a password ‘Secret’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second user object has an username ‘Gosho’ and a password ‘MoreSecret’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first page object has a title ‘Home page’ and a headline ‘This is a home page ….’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second page object has a title ‘Profile page’ and a headline ‘Here you can see and edit your personal data’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615275" y="1704600"/>
            <a:ext cx="10961400" cy="4608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 Car {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$color;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$model;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$doors = 4;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 = new Car();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$red_car-&gt;color = ‘red’;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$red_car-&gt;model = ‘red car model’;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Object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615275" y="1704600"/>
            <a:ext cx="10961400" cy="4608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 Car {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$color;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$model;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$doors = 4;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 = new Car();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$green_car-&gt;color = ‘green’;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$green_car-&gt;model = ‘green car model’;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$green_car-&gt;doors = 2;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 oriented programming -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- essence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- OOP vs. procedural programming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121920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- pros and cons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Classes and objects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Properties and methods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defining class properties, default values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defining methods, method parameters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access specifiers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class constructor method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Every class definition is saved in a file with a name as the class name.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rPr>
              <a:t>class Car {</a:t>
            </a:r>
            <a:endParaRPr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rPr>
              <a:t>public $color;</a:t>
            </a:r>
            <a:endParaRPr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rPr>
              <a:t>public $model;</a:t>
            </a:r>
            <a:endParaRPr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rPr>
              <a:t>public $doors = 4;</a:t>
            </a:r>
            <a:endParaRPr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is stored in Car.php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practice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 idx="4294967295"/>
          </p:nvPr>
        </p:nvSpPr>
        <p:spPr>
          <a:xfrm>
            <a:off x="4307250" y="2295600"/>
            <a:ext cx="3577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Properties 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Properties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1"/>
          </p:nvPr>
        </p:nvSpPr>
        <p:spPr>
          <a:xfrm>
            <a:off x="615275" y="2388400"/>
            <a:ext cx="10961400" cy="273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 Car {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$color;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$model;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$doors = 4;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634275" y="1615400"/>
            <a:ext cx="107925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The class properties are variables that can have default values. Their values can be set and/or change.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615275" y="5276075"/>
            <a:ext cx="107925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 is an access specifier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Properties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615275" y="2388400"/>
            <a:ext cx="10961400" cy="273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 = new Car();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echo $green_car-&gt;doors;//4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$green_car-&gt;doors = 2;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echo $green_car-&gt;doors;//2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634275" y="1615400"/>
            <a:ext cx="107925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How to access object properties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object properties values in real projects are not modified directly.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Here we modify their values directly only for practice reason!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 careful!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Properties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52400" y="1595575"/>
            <a:ext cx="9589500" cy="46083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Define Page class and User class.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Define three properties per class.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Set default value for one property per class.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Instantiate two objects per class.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Set values for each property.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Print object properties.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Change object properties values.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 idx="4294967295"/>
          </p:nvPr>
        </p:nvSpPr>
        <p:spPr>
          <a:xfrm>
            <a:off x="4287300" y="2305525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The class methods are functions defined within the class.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They answer to the question - What objects of this class can/will do?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The are defined with access modifier also.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/>
          </p:nvPr>
        </p:nvSpPr>
        <p:spPr>
          <a:xfrm>
            <a:off x="151361" y="89048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Methods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615275" y="1506375"/>
            <a:ext cx="10961400" cy="4890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class Car {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//properties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$color;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...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function set_car_color( $color ){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</a:t>
            </a:r>
            <a:r>
              <a:rPr lang="en-US" sz="2098">
                <a:solidFill>
                  <a:schemeClr val="lt1"/>
                </a:solidFill>
              </a:rPr>
              <a:t>$this-&gt;color</a:t>
            </a:r>
            <a:r>
              <a:rPr lang="en-US" sz="2098"/>
              <a:t> = $color;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function print_car_color(){	</a:t>
            </a:r>
            <a:endParaRPr sz="20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echo	</a:t>
            </a:r>
            <a:r>
              <a:rPr lang="en-US" sz="2098">
                <a:solidFill>
                  <a:schemeClr val="lt1"/>
                </a:solidFill>
              </a:rPr>
              <a:t>$this-&gt;color</a:t>
            </a:r>
            <a:r>
              <a:rPr lang="en-US" sz="2098"/>
              <a:t>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Within the class, $this keyword points to the object`s </a:t>
            </a:r>
            <a:endParaRPr/>
          </a:p>
          <a:p>
            <a:pPr marL="457200" lvl="0" indent="-444372" algn="l" rtl="0">
              <a:spcBef>
                <a:spcPts val="600"/>
              </a:spcBef>
              <a:spcAft>
                <a:spcPts val="0"/>
              </a:spcAft>
              <a:buSzPts val="3398"/>
              <a:buChar char="-"/>
            </a:pPr>
            <a:r>
              <a:rPr lang="en-US"/>
              <a:t>property</a:t>
            </a:r>
            <a:endParaRPr/>
          </a:p>
          <a:p>
            <a:pPr marL="457200" lvl="0" indent="-444372" algn="l" rtl="0">
              <a:spcBef>
                <a:spcPts val="0"/>
              </a:spcBef>
              <a:spcAft>
                <a:spcPts val="0"/>
              </a:spcAft>
              <a:buSzPts val="3398"/>
              <a:buChar char="-"/>
            </a:pPr>
            <a:r>
              <a:rPr lang="en-US"/>
              <a:t>method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It gives us possibility to access the class properties and methods in the blueprint of the class /in designing what feature the objects of that class have and what they can do/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$this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 idx="4294967295"/>
          </p:nvPr>
        </p:nvSpPr>
        <p:spPr>
          <a:xfrm>
            <a:off x="4330850" y="2356400"/>
            <a:ext cx="35478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essence of OOP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Methods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1"/>
          </p:nvPr>
        </p:nvSpPr>
        <p:spPr>
          <a:xfrm>
            <a:off x="615300" y="2289300"/>
            <a:ext cx="10961400" cy="2130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 = new Car();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$red_car-&gt;set_car_color(‘red’);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$red_car-&gt;print_car_color();//red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 idx="4294967295"/>
          </p:nvPr>
        </p:nvSpPr>
        <p:spPr>
          <a:xfrm>
            <a:off x="4350675" y="2328450"/>
            <a:ext cx="3577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Access specifiers</a:t>
            </a:r>
            <a:endParaRPr sz="3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4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The access specifiers limit the access to the class properties and methods outside of the class.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When using them</a:t>
            </a:r>
            <a:endParaRPr/>
          </a:p>
          <a:p>
            <a:pPr marL="457200" marR="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8"/>
              <a:buChar char="-"/>
            </a:pPr>
            <a:r>
              <a:rPr lang="en-US"/>
              <a:t>on a class instances - the objects</a:t>
            </a:r>
            <a:endParaRPr/>
          </a:p>
          <a:p>
            <a:pPr marL="457200" marR="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8"/>
              <a:buChar char="-"/>
            </a:pPr>
            <a:r>
              <a:rPr lang="en-US"/>
              <a:t>on classes that inherit the current class</a:t>
            </a:r>
            <a:endParaRPr/>
          </a:p>
          <a:p>
            <a:pPr marL="457200" marR="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8"/>
              <a:buChar char="-"/>
            </a:pPr>
            <a:r>
              <a:rPr lang="en-US"/>
              <a:t>on classes that use current class properties or methods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51361" y="89048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specifiers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The access specifiers can be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public </a:t>
            </a:r>
            <a:endParaRPr b="1">
              <a:solidFill>
                <a:schemeClr val="lt1"/>
              </a:solidFill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private</a:t>
            </a:r>
            <a:endParaRPr b="1">
              <a:solidFill>
                <a:schemeClr val="lt1"/>
              </a:solidFill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protected</a:t>
            </a:r>
            <a:endParaRPr b="1">
              <a:solidFill>
                <a:schemeClr val="lt1"/>
              </a:solidFill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151361" y="89048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specifiers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Access specifiers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 txBox="1">
            <a:spLocks noGrp="1"/>
          </p:cNvSpPr>
          <p:nvPr>
            <p:ph type="body" idx="1"/>
          </p:nvPr>
        </p:nvSpPr>
        <p:spPr>
          <a:xfrm>
            <a:off x="615275" y="1506375"/>
            <a:ext cx="10961400" cy="4890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class Specifier {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public $a = ‘A specifier’;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private $b = ‘B specifier’;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protected $c = = ‘C specifier’;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$test_spec = new Specifier();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echo $test_spec-&gt;a;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echo $test_spec-&gt;b;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echo $test_spec-&gt;c;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Define public, private and protected methods in a class.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Instantiate an object of that class.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Call the three methods on that object.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Read the errors if any.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Use class properties with the three types of access modifiers in class methods.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Call that methods on a class object.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Read the errors if any.</a:t>
            </a: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151361" y="89048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specifiers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They are used to avoid accidental or intended method definition or property value change.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38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/>
              <a:t>By using access specifiers we “hide” /encapsulate/ the class definitions /implementation/.</a:t>
            </a:r>
            <a:endParaRPr sz="2400"/>
          </a:p>
          <a:p>
            <a:pPr marL="0" lvl="0" indent="0" algn="l" rtl="0">
              <a:lnSpc>
                <a:spcPct val="138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/>
              <a:t>We instantiate objects and can call their methods, use their properties without need to know how these methods are implemented.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/>
              <a:t>	</a:t>
            </a:r>
            <a:endParaRPr sz="240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specifiers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>
            <a:spLocks noGrp="1"/>
          </p:cNvSpPr>
          <p:nvPr>
            <p:ph type="title" idx="4294967295"/>
          </p:nvPr>
        </p:nvSpPr>
        <p:spPr>
          <a:xfrm>
            <a:off x="4346850" y="1912700"/>
            <a:ext cx="34983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300">
                <a:solidFill>
                  <a:srgbClr val="FFFFFF"/>
                </a:solidFill>
              </a:rPr>
              <a:t>конструктор</a:t>
            </a:r>
            <a:endParaRPr sz="33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300">
                <a:solidFill>
                  <a:schemeClr val="lt1"/>
                </a:solidFill>
              </a:rPr>
              <a:t>__construct()</a:t>
            </a:r>
            <a:endParaRPr sz="330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978667" y="1449500"/>
            <a:ext cx="106995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method that is called and executed </a:t>
            </a:r>
            <a:r>
              <a:rPr lang="en-US" sz="2100" b="1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-US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a new object is instantiated.</a:t>
            </a:r>
            <a:endParaRPr sz="2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are not obliged to have a __construct() method in each class definition</a:t>
            </a:r>
            <a:endParaRPr sz="2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__construct()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Access specifiers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615275" y="1506375"/>
            <a:ext cx="10961400" cy="3775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class Page {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function __construct(){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echo ‘A new page has been created!’;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$home_page = new Page();</a:t>
            </a:r>
            <a:endParaRPr sz="20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//A new page has been created!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application, developed procedural way -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2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info/data flow from a variable to a variable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2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info/data flow from a function to function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2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pieces of code - hard to read and understand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2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pieces of code are repeated many 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0" y="267575"/>
            <a:ext cx="9074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700" b="1">
                <a:solidFill>
                  <a:srgbClr val="FFFFFF"/>
                </a:solidFill>
              </a:rPr>
              <a:t>the essence of OOP</a:t>
            </a:r>
            <a:endParaRPr sz="5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Access specifiers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615300" y="2299200"/>
            <a:ext cx="10961400" cy="3775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class Page {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$title;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public function __construct( $title ){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	$this-&gt;title = $title;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	echo “A new page - {$this-&gt;title} has been created!”;</a:t>
            </a:r>
            <a:endParaRPr sz="20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}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$home_page = new Page(‘Home’);</a:t>
            </a:r>
            <a:endParaRPr sz="20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98"/>
              <a:t>//A new page - Home has been created!</a:t>
            </a:r>
            <a:endParaRPr sz="20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97" name="Google Shape;397;p53"/>
          <p:cNvSpPr txBox="1"/>
          <p:nvPr/>
        </p:nvSpPr>
        <p:spPr>
          <a:xfrm>
            <a:off x="624350" y="1615400"/>
            <a:ext cx="10941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We can use the constructor to set initial properties values.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18" name="Google Shape;418;p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application, developed OOP way -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4062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8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objects /users, customers, pages etc./ interact with each other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4062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8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objects has a pack of tasks and abilities in the App.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object`s tasks and abilities are clearly predefined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users and pages in a Web App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admin user, the customer user, the seller user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tasks and abilities they have in a Web App?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0" y="267575"/>
            <a:ext cx="9074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700" b="1">
                <a:solidFill>
                  <a:srgbClr val="FFFFFF"/>
                </a:solidFill>
              </a:rPr>
              <a:t>the essence of OOP</a:t>
            </a:r>
            <a:endParaRPr sz="5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 - the OOP way -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reusability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admin user and the customer user both have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same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tasks and abilities in a Web App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the same and the different admin`s and customer`s tasks ...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Modularity and extensibility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Code is separated in parts /modules/ and can be easily extended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Encapsulation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use class methods, not interested in class methods definitions - the logic flow, just the result of the methods.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0" y="267575"/>
            <a:ext cx="9074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700" b="1">
                <a:solidFill>
                  <a:srgbClr val="FFFFFF"/>
                </a:solidFill>
              </a:rPr>
              <a:t>the essence of OOP</a:t>
            </a:r>
            <a:endParaRPr sz="5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functionalities are added without need to modify the existing ones.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 Web App was built and even set in production we can add new features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pages with access only after registration and login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new user types with new abilities /pages accessible only for this type of users/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 etc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such scenarios ...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0" y="267575"/>
            <a:ext cx="9074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700" b="1">
                <a:solidFill>
                  <a:srgbClr val="FFFFFF"/>
                </a:solidFill>
              </a:rPr>
              <a:t>the essence of OOP</a:t>
            </a:r>
            <a:endParaRPr sz="5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procedural programming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small not complicated projects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OOP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larger projects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project can be separated into parts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every project`s part can be developed by different developers team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every team works on its own - not interested in how the other`s team parts have been developed and what is the logic flow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0" y="267575"/>
            <a:ext cx="9074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5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summarize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 idx="4294967295"/>
          </p:nvPr>
        </p:nvSpPr>
        <p:spPr>
          <a:xfrm>
            <a:off x="4302150" y="2322250"/>
            <a:ext cx="358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1452</Words>
  <Application>Microsoft Office PowerPoint</Application>
  <PresentationFormat>По избор</PresentationFormat>
  <Paragraphs>323</Paragraphs>
  <Slides>43</Slides>
  <Notes>43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Calibri</vt:lpstr>
      <vt:lpstr>Roboto</vt:lpstr>
      <vt:lpstr>Noto Sans Symbols</vt:lpstr>
      <vt:lpstr>Consolas</vt:lpstr>
      <vt:lpstr>1_SoftUni3_1</vt:lpstr>
      <vt:lpstr>OOP intro </vt:lpstr>
      <vt:lpstr>Table of Contents</vt:lpstr>
      <vt:lpstr>the essence of OOP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to summarize</vt:lpstr>
      <vt:lpstr>Class</vt:lpstr>
      <vt:lpstr>Презентация на PowerPoint</vt:lpstr>
      <vt:lpstr>Презентация на PowerPoint</vt:lpstr>
      <vt:lpstr>Презентация на PowerPoint</vt:lpstr>
      <vt:lpstr>Object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Good practice</vt:lpstr>
      <vt:lpstr>Properties </vt:lpstr>
      <vt:lpstr>Презентация на PowerPoint</vt:lpstr>
      <vt:lpstr>Презентация на PowerPoint</vt:lpstr>
      <vt:lpstr>Be careful!</vt:lpstr>
      <vt:lpstr>Презентация на PowerPoint</vt:lpstr>
      <vt:lpstr>Methods</vt:lpstr>
      <vt:lpstr>Methods</vt:lpstr>
      <vt:lpstr>Презентация на PowerPoint</vt:lpstr>
      <vt:lpstr>$this</vt:lpstr>
      <vt:lpstr>Презентация на PowerPoint</vt:lpstr>
      <vt:lpstr>Access specifiers  </vt:lpstr>
      <vt:lpstr>Access specifiers</vt:lpstr>
      <vt:lpstr>Access specifiers</vt:lpstr>
      <vt:lpstr>Презентация на PowerPoint</vt:lpstr>
      <vt:lpstr>Access specifiers</vt:lpstr>
      <vt:lpstr>access specifiers</vt:lpstr>
      <vt:lpstr>конструктор __construct()</vt:lpstr>
      <vt:lpstr>__construct()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intro </dc:title>
  <dc:creator>Milena</dc:creator>
  <cp:lastModifiedBy>Ariel</cp:lastModifiedBy>
  <cp:revision>1</cp:revision>
  <dcterms:modified xsi:type="dcterms:W3CDTF">2020-09-13T07:11:48Z</dcterms:modified>
</cp:coreProperties>
</file>